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BD3E-D097-479F-9516-A7EE68DA2019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CA070-A394-4678-AFD3-0DC0B4FA976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8800" b="1" i="1" dirty="0" smtClean="0"/>
              <a:t>WALENTYNKI                 a  SOBÓTKA</a:t>
            </a:r>
            <a:endParaRPr lang="pl-PL" sz="8800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endParaRPr lang="pl-PL" sz="1200" dirty="0" smtClean="0"/>
          </a:p>
          <a:p>
            <a:pPr algn="l"/>
            <a:endParaRPr lang="pl-PL" sz="1200" dirty="0" smtClean="0"/>
          </a:p>
          <a:p>
            <a:pPr algn="l"/>
            <a:endParaRPr lang="pl-PL" sz="1200" dirty="0" smtClean="0"/>
          </a:p>
          <a:p>
            <a:pPr algn="l"/>
            <a:endParaRPr lang="pl-PL" sz="1200" dirty="0" smtClean="0"/>
          </a:p>
          <a:p>
            <a:pPr algn="l"/>
            <a:endParaRPr lang="pl-PL" sz="1200" dirty="0" smtClean="0"/>
          </a:p>
          <a:p>
            <a:pPr algn="l"/>
            <a:endParaRPr lang="pl-PL" sz="1200" dirty="0" smtClean="0"/>
          </a:p>
          <a:p>
            <a:pPr algn="l"/>
            <a:endParaRPr lang="pl-PL" sz="1200" dirty="0" smtClean="0"/>
          </a:p>
          <a:p>
            <a:pPr algn="l"/>
            <a:r>
              <a:rPr lang="pl-PL" sz="3000" dirty="0" smtClean="0"/>
              <a:t>          </a:t>
            </a:r>
          </a:p>
          <a:p>
            <a:pPr algn="l"/>
            <a:r>
              <a:rPr lang="pl-PL" sz="3000" dirty="0" smtClean="0"/>
              <a:t> </a:t>
            </a:r>
            <a:r>
              <a:rPr lang="pl-PL" sz="3000" dirty="0" smtClean="0"/>
              <a:t>         Przygotowały: Oliwia Smolarz i Aleksandra Król</a:t>
            </a:r>
            <a:endParaRPr lang="pl-PL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i="1" dirty="0" smtClean="0"/>
              <a:t>WALENTYNKI</a:t>
            </a:r>
            <a:endParaRPr lang="pl-PL" sz="48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911741"/>
          </a:xfrm>
        </p:spPr>
        <p:txBody>
          <a:bodyPr>
            <a:normAutofit lnSpcReduction="10000"/>
          </a:bodyPr>
          <a:lstStyle/>
          <a:p>
            <a:r>
              <a:rPr lang="pl-PL" sz="2000" b="1" dirty="0" smtClean="0"/>
              <a:t>Coroczne Święto Zakochanych przypadające 14 lutego.</a:t>
            </a:r>
          </a:p>
          <a:p>
            <a:r>
              <a:rPr lang="pl-PL" sz="2000" b="1" dirty="0" smtClean="0"/>
              <a:t> Nazwa pochodzi od świętego Walentego, którego wspomnienie liturgiczne w Kościele katolickim obchodzone jest tego samego dnia.</a:t>
            </a:r>
          </a:p>
          <a:p>
            <a:r>
              <a:rPr lang="pl-PL" sz="2000" b="1" dirty="0" smtClean="0"/>
              <a:t>Zwyczajem w tym dniu jest wysyłanie sobie nawzajem listów miłosnych często pisanych wierszem lub drobnych upominków.</a:t>
            </a:r>
          </a:p>
          <a:p>
            <a:r>
              <a:rPr lang="pl-PL" sz="2000" b="1" dirty="0" smtClean="0"/>
              <a:t>W Europie południowej i zachodniej obchodzone było już                                      w średniowieczu.</a:t>
            </a:r>
          </a:p>
          <a:p>
            <a:r>
              <a:rPr lang="pl-PL" sz="2000" b="1" dirty="0" smtClean="0"/>
              <a:t>Europa północna i wschodnia dołączyła do obchodów walentynek znacznie później.</a:t>
            </a:r>
          </a:p>
          <a:p>
            <a:r>
              <a:rPr lang="pl-PL" sz="2000" b="1" dirty="0" smtClean="0"/>
              <a:t>Pomimo katolickiego patrona tego święta, czasem wiązane jest ono ze zbieżnym terminowo zwyczajem pochodzącym z Cesarstwa Rzymskiego polegającym na poszukiwaniu wybranki serca przez losowanie jej imienia ze specjalnej urny.</a:t>
            </a:r>
          </a:p>
          <a:p>
            <a:r>
              <a:rPr lang="pl-PL" sz="2000" b="1" dirty="0" smtClean="0"/>
              <a:t>Współczesny Dzień Zakochanych nie ma jednak bezpośredniego związku z jednym, konkretnym świętem starożytnego Rzymu, choć jest kojarzony z postaciami z mitologii, takimi jak Kupidyn czy Eros.</a:t>
            </a:r>
            <a:endParaRPr lang="pl-PL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5300" b="1" i="1" dirty="0" smtClean="0"/>
              <a:t>SOBÓTKA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000" b="1" dirty="0" smtClean="0"/>
              <a:t>Rodzime walentynki, czyli sobótka, przypadają </a:t>
            </a:r>
            <a:r>
              <a:rPr lang="pl-PL" sz="2000" b="1" smtClean="0"/>
              <a:t>23 czerwca -  </a:t>
            </a:r>
            <a:r>
              <a:rPr lang="pl-PL" sz="2000" b="1" dirty="0" smtClean="0"/>
              <a:t>w wigilię wspomnienia św. Jana.</a:t>
            </a:r>
          </a:p>
          <a:p>
            <a:r>
              <a:rPr lang="pl-PL" sz="2000" b="1" dirty="0" smtClean="0"/>
              <a:t>Jest to święto powitania lata, a zarazem święto miłości.</a:t>
            </a:r>
          </a:p>
          <a:p>
            <a:r>
              <a:rPr lang="pl-PL" sz="2000" b="1" dirty="0" smtClean="0"/>
              <a:t>Dawniej w tę magiczną noc rozpalano wielkie ogniska, przy których zbierali się ludzie i tańczyli, śpiewali oraz wróżyli.</a:t>
            </a:r>
          </a:p>
          <a:p>
            <a:r>
              <a:rPr lang="pl-PL" sz="2000" b="1" dirty="0" smtClean="0"/>
              <a:t>W tańcu brały udział niezamężne panny, które śpiewały miłosne pieśni                      i chciały w tę noc dowiedzieć się, czy wyjdą za mąż.</a:t>
            </a:r>
          </a:p>
          <a:p>
            <a:r>
              <a:rPr lang="pl-PL" sz="2000" b="1" dirty="0" smtClean="0"/>
              <a:t>Przez ognisko również skakano. Robili to gównie chłopcy, ale można było skakać też w parach. </a:t>
            </a:r>
          </a:p>
          <a:p>
            <a:r>
              <a:rPr lang="pl-PL" sz="2000" b="1" dirty="0" smtClean="0"/>
              <a:t>Jeśli trzymającej się za ręce parze, udało się przeskoczyć razem przez ogień, wróżyło to szczęście ich miłości.</a:t>
            </a:r>
          </a:p>
          <a:p>
            <a:r>
              <a:rPr lang="pl-PL" sz="2000" b="1" dirty="0" smtClean="0"/>
              <a:t>Młode panny puszczały na wodzie wianki z ziół i kwiatów z zapalonym łuczywem.</a:t>
            </a:r>
          </a:p>
          <a:p>
            <a:r>
              <a:rPr lang="pl-PL" sz="2000" b="1" dirty="0" smtClean="0"/>
              <a:t>Gdy wianki płynęły przez jezioro lub rzekę, po drugiej stronie czekali chłopcy i je wyławiali, a następnie szukali właścicielki.</a:t>
            </a:r>
          </a:p>
          <a:p>
            <a:r>
              <a:rPr lang="pl-PL" sz="2000" b="1" dirty="0" smtClean="0"/>
              <a:t>Jednak gdy wianek zaplątał się w szuwarach, to znaczyło smutek, nieodwzajemnioną miłość lub staropanieństwo.</a:t>
            </a:r>
            <a:endParaRPr lang="pl-PL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303</Words>
  <Application>Microsoft Office PowerPoint</Application>
  <PresentationFormat>Pokaz na ekranie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WALENTYNKI                 a  SOBÓTKA</vt:lpstr>
      <vt:lpstr>WALENTYNKI</vt:lpstr>
      <vt:lpstr> SOBÓTKA 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Walentynki, a sobótka</dc:title>
  <dc:creator>Win-7</dc:creator>
  <cp:lastModifiedBy>Maciej</cp:lastModifiedBy>
  <cp:revision>9</cp:revision>
  <dcterms:created xsi:type="dcterms:W3CDTF">2018-02-27T15:36:58Z</dcterms:created>
  <dcterms:modified xsi:type="dcterms:W3CDTF">2018-03-08T16:36:11Z</dcterms:modified>
</cp:coreProperties>
</file>