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E700-B903-4268-A34E-CFD9A54AE711}" type="datetimeFigureOut">
              <a:rPr lang="pl-PL" smtClean="0"/>
              <a:pPr/>
              <a:t>2017-03-10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9671-7A47-410A-8A97-0B0E8B1234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E700-B903-4268-A34E-CFD9A54AE711}" type="datetimeFigureOut">
              <a:rPr lang="pl-PL" smtClean="0"/>
              <a:pPr/>
              <a:t>2017-03-10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9671-7A47-410A-8A97-0B0E8B1234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E700-B903-4268-A34E-CFD9A54AE711}" type="datetimeFigureOut">
              <a:rPr lang="pl-PL" smtClean="0"/>
              <a:pPr/>
              <a:t>2017-03-10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9671-7A47-410A-8A97-0B0E8B1234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E700-B903-4268-A34E-CFD9A54AE711}" type="datetimeFigureOut">
              <a:rPr lang="pl-PL" smtClean="0"/>
              <a:pPr/>
              <a:t>2017-03-10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9671-7A47-410A-8A97-0B0E8B1234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E700-B903-4268-A34E-CFD9A54AE711}" type="datetimeFigureOut">
              <a:rPr lang="pl-PL" smtClean="0"/>
              <a:pPr/>
              <a:t>2017-03-10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9671-7A47-410A-8A97-0B0E8B1234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E700-B903-4268-A34E-CFD9A54AE711}" type="datetimeFigureOut">
              <a:rPr lang="pl-PL" smtClean="0"/>
              <a:pPr/>
              <a:t>2017-03-10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9671-7A47-410A-8A97-0B0E8B1234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E700-B903-4268-A34E-CFD9A54AE711}" type="datetimeFigureOut">
              <a:rPr lang="pl-PL" smtClean="0"/>
              <a:pPr/>
              <a:t>2017-03-10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9671-7A47-410A-8A97-0B0E8B1234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E700-B903-4268-A34E-CFD9A54AE711}" type="datetimeFigureOut">
              <a:rPr lang="pl-PL" smtClean="0"/>
              <a:pPr/>
              <a:t>2017-03-10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9671-7A47-410A-8A97-0B0E8B1234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E700-B903-4268-A34E-CFD9A54AE711}" type="datetimeFigureOut">
              <a:rPr lang="pl-PL" smtClean="0"/>
              <a:pPr/>
              <a:t>2017-03-10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9671-7A47-410A-8A97-0B0E8B1234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E700-B903-4268-A34E-CFD9A54AE711}" type="datetimeFigureOut">
              <a:rPr lang="pl-PL" smtClean="0"/>
              <a:pPr/>
              <a:t>2017-03-10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9671-7A47-410A-8A97-0B0E8B1234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E700-B903-4268-A34E-CFD9A54AE711}" type="datetimeFigureOut">
              <a:rPr lang="pl-PL" smtClean="0"/>
              <a:pPr/>
              <a:t>2017-03-10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9671-7A47-410A-8A97-0B0E8B1234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4E700-B903-4268-A34E-CFD9A54AE711}" type="datetimeFigureOut">
              <a:rPr lang="pl-PL" smtClean="0"/>
              <a:pPr/>
              <a:t>2017-03-10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C9671-7A47-410A-8A97-0B0E8B12345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i="1" dirty="0" smtClean="0"/>
              <a:t>August Emil Fieldorf</a:t>
            </a:r>
            <a:endParaRPr lang="pl-PL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Wykonały: Aleksandra Król i Oliwia Smolarz</a:t>
            </a:r>
            <a:endParaRPr lang="pl-P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i="1" dirty="0" smtClean="0"/>
              <a:t>Życiorys </a:t>
            </a:r>
            <a:endParaRPr lang="pl-PL" sz="2800" i="1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half" idx="2"/>
          </p:nvPr>
        </p:nvSpPr>
        <p:spPr>
          <a:xfrm>
            <a:off x="428596" y="1500174"/>
            <a:ext cx="3008313" cy="4691063"/>
          </a:xfrm>
        </p:spPr>
        <p:txBody>
          <a:bodyPr numCol="1">
            <a:noAutofit/>
          </a:bodyPr>
          <a:lstStyle/>
          <a:p>
            <a:r>
              <a:rPr lang="pl-PL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August Emil Fieldorf</a:t>
            </a:r>
            <a:r>
              <a:rPr lang="pl-PL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pl-PL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-pułkownik</a:t>
            </a:r>
            <a:r>
              <a:rPr lang="pl-PL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piechoty Wojska Polskiego II Rzeczypospolitej, </a:t>
            </a:r>
            <a:r>
              <a:rPr lang="pl-PL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generał brygady</a:t>
            </a:r>
            <a:r>
              <a:rPr lang="pl-PL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Polskich Sił Zbrojnych, organizator </a:t>
            </a:r>
            <a:r>
              <a:rPr lang="pl-PL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i </a:t>
            </a:r>
            <a:r>
              <a:rPr lang="pl-PL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dowódca </a:t>
            </a:r>
            <a:r>
              <a:rPr lang="pl-PL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Kedywu</a:t>
            </a:r>
            <a:r>
              <a:rPr lang="pl-PL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pl-PL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Armii Krajowej, </a:t>
            </a:r>
            <a:r>
              <a:rPr lang="pl-PL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zastępca Komendanta Głównego AK, pośmiertnie odznaczony Orderem Orła </a:t>
            </a:r>
            <a:r>
              <a:rPr lang="pl-PL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Białego.</a:t>
            </a:r>
          </a:p>
          <a:p>
            <a:endParaRPr lang="pl-PL" sz="20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Symbol zastępczy zawartości 6" descr="0002R75I26P14ERL-C317-F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29190" y="1500174"/>
            <a:ext cx="2680880" cy="4001314"/>
          </a:xfr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Był żołnierzem wyklętym</a:t>
            </a:r>
            <a:endParaRPr lang="pl-PL" i="1" dirty="0"/>
          </a:p>
        </p:txBody>
      </p:sp>
      <p:pic>
        <p:nvPicPr>
          <p:cNvPr id="6" name="Symbol zastępczy zawartości 5" descr="17199005_412915709100639_66394664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47227"/>
            <a:ext cx="8229600" cy="3831908"/>
          </a:xfr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 smtClean="0"/>
              <a:t>Areszt </a:t>
            </a:r>
            <a:endParaRPr lang="pl-PL" sz="4400" dirty="0"/>
          </a:p>
        </p:txBody>
      </p:sp>
      <p:pic>
        <p:nvPicPr>
          <p:cNvPr id="7" name="Symbol zastępczy zawartości 6" descr="Nil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59325" y="1279366"/>
            <a:ext cx="2743200" cy="3840480"/>
          </a:xfrm>
        </p:spPr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sz="3600" b="1" i="1" dirty="0"/>
              <a:t>Generał </a:t>
            </a:r>
            <a:r>
              <a:rPr lang="pl-PL" sz="3600" b="1" i="1" dirty="0" smtClean="0"/>
              <a:t>„Nil”</a:t>
            </a:r>
            <a:r>
              <a:rPr lang="pl-PL" sz="3600" b="1" i="1" dirty="0"/>
              <a:t> </a:t>
            </a:r>
            <a:r>
              <a:rPr lang="pl-PL" sz="3600" b="1" i="1" dirty="0" smtClean="0"/>
              <a:t>został aresztowany </a:t>
            </a:r>
            <a:r>
              <a:rPr lang="pl-PL" sz="3600" b="1" i="1" dirty="0"/>
              <a:t>10 listopada </a:t>
            </a:r>
            <a:r>
              <a:rPr lang="pl-PL" sz="3600" b="1" i="1" dirty="0" smtClean="0"/>
              <a:t> 1950 </a:t>
            </a:r>
            <a:r>
              <a:rPr lang="pl-PL" sz="3600" b="1" i="1" dirty="0"/>
              <a:t>roku </a:t>
            </a:r>
            <a:r>
              <a:rPr lang="pl-PL" sz="3600" b="1" i="1" dirty="0" smtClean="0"/>
              <a:t>przez Urząd Bezpieczeństwa. </a:t>
            </a:r>
            <a:r>
              <a:rPr lang="pl-PL" sz="3600" b="1" i="1" dirty="0" smtClean="0"/>
              <a:t>N</a:t>
            </a:r>
            <a:r>
              <a:rPr lang="pl-PL" sz="3600" b="1" i="1" dirty="0" smtClean="0"/>
              <a:t>ajprawdopodobniej </a:t>
            </a:r>
            <a:r>
              <a:rPr lang="pl-PL" sz="3600" b="1" i="1" dirty="0"/>
              <a:t> </a:t>
            </a:r>
            <a:r>
              <a:rPr lang="pl-PL" sz="3600" b="1" i="1" dirty="0" smtClean="0"/>
              <a:t>zamierzano</a:t>
            </a:r>
            <a:r>
              <a:rPr lang="pl-PL" sz="3600" b="1" i="1" dirty="0" smtClean="0"/>
              <a:t> zmusić</a:t>
            </a:r>
            <a:r>
              <a:rPr lang="pl-PL" sz="3600" b="1" i="1" dirty="0"/>
              <a:t> go do współpracy, jednak on odmówił. Dlatego w tym samym roku, 21 listopada, prokuratura wydała nakaz aresztowania podpisany przez Helenę Wolińską. Fieldorfowi wytoczono proces. Został oskarżony o współpracę </a:t>
            </a:r>
            <a:r>
              <a:rPr lang="pl-PL" sz="3600" b="1" i="1" dirty="0" smtClean="0"/>
              <a:t>                  z Niemcami</a:t>
            </a:r>
            <a:r>
              <a:rPr lang="pl-PL" sz="3600" b="1" i="1" dirty="0"/>
              <a:t>, wydawanie rozkazów mordowania radzieckich partyzantów, członków Polskiej Partii Robotniczej, Armii Ludowej </a:t>
            </a:r>
            <a:r>
              <a:rPr lang="pl-PL" sz="3600" b="1" i="1" dirty="0" smtClean="0"/>
              <a:t>             i </a:t>
            </a:r>
            <a:r>
              <a:rPr lang="pl-PL" sz="3600" b="1" i="1" dirty="0" smtClean="0"/>
              <a:t>Żydów.</a:t>
            </a:r>
            <a:endParaRPr lang="pl-PL" b="1" i="1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Uhonorowano go wieloma </a:t>
            </a:r>
            <a:r>
              <a:rPr lang="pl-PL" dirty="0" smtClean="0"/>
              <a:t>orderami, </a:t>
            </a:r>
            <a:r>
              <a:rPr lang="pl-PL" dirty="0" smtClean="0"/>
              <a:t>między innymi </a:t>
            </a:r>
            <a:r>
              <a:rPr lang="pl-PL" dirty="0" smtClean="0"/>
              <a:t>Orderem </a:t>
            </a:r>
            <a:r>
              <a:rPr lang="pl-PL" dirty="0" smtClean="0"/>
              <a:t>Orła Białego.</a:t>
            </a:r>
            <a:endParaRPr lang="pl-PL" dirty="0"/>
          </a:p>
        </p:txBody>
      </p:sp>
      <p:pic>
        <p:nvPicPr>
          <p:cNvPr id="7" name="Symbol zastępczy zawartości 6" descr="order_orla_biale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86050" y="1720056"/>
            <a:ext cx="3771900" cy="4286250"/>
          </a:xfr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33</Words>
  <Application>Microsoft Office PowerPoint</Application>
  <PresentationFormat>Pokaz na ekranie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August Emil Fieldorf</vt:lpstr>
      <vt:lpstr>Życiorys </vt:lpstr>
      <vt:lpstr>Był żołnierzem wyklętym</vt:lpstr>
      <vt:lpstr>Areszt </vt:lpstr>
      <vt:lpstr>Uhonorowano go wieloma orderami, między innymi Orderem Orła Białego.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August Emil Fieldorf</dc:title>
  <dc:creator>Win-7</dc:creator>
  <cp:lastModifiedBy>Twoja nazwa użytkownika</cp:lastModifiedBy>
  <cp:revision>7</cp:revision>
  <dcterms:created xsi:type="dcterms:W3CDTF">2017-03-09T16:06:08Z</dcterms:created>
  <dcterms:modified xsi:type="dcterms:W3CDTF">2017-03-10T17:32:00Z</dcterms:modified>
</cp:coreProperties>
</file>